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8"/>
  </p:notesMasterIdLst>
  <p:sldIdLst>
    <p:sldId id="257" r:id="rId2"/>
    <p:sldId id="261" r:id="rId3"/>
    <p:sldId id="263" r:id="rId4"/>
    <p:sldId id="258" r:id="rId5"/>
    <p:sldId id="265" r:id="rId6"/>
    <p:sldId id="274" r:id="rId7"/>
    <p:sldId id="266" r:id="rId8"/>
    <p:sldId id="268" r:id="rId9"/>
    <p:sldId id="267" r:id="rId10"/>
    <p:sldId id="269" r:id="rId11"/>
    <p:sldId id="270" r:id="rId12"/>
    <p:sldId id="271" r:id="rId13"/>
    <p:sldId id="272" r:id="rId14"/>
    <p:sldId id="275" r:id="rId15"/>
    <p:sldId id="277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5EC27-C6BF-4151-9251-31EFFFF5BFDC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505B6-4F58-4F90-B3D5-8FE113C021C8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1600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E505B6-4F58-4F90-B3D5-8FE113C021C8}" type="slidenum">
              <a:rPr lang="en-IN" smtClean="0"/>
              <a:pPr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21122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6750D7-0881-4506-B2A3-B14F288D4F93}" type="datetimeFigureOut">
              <a:rPr lang="en-US" smtClean="0"/>
              <a:pPr/>
              <a:t>7/30/2026</a:t>
            </a:fld>
            <a:endParaRPr lang="en-IN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D4A38DE-5AAD-4068-BE02-9B5CFC5A0818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8001000" cy="2057400"/>
          </a:xfrm>
        </p:spPr>
        <p:txBody>
          <a:bodyPr>
            <a:normAutofit/>
          </a:bodyPr>
          <a:lstStyle/>
          <a:p>
            <a:pPr algn="ctr"/>
            <a:r>
              <a:rPr lang="en-I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MODERN </a:t>
            </a:r>
            <a:r>
              <a:rPr lang="en-I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GLOBAL NURSING INSTITUTE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2000" dirty="0">
                <a:latin typeface="Times New Roman" pitchFamily="18" charset="0"/>
                <a:cs typeface="Times New Roman" pitchFamily="18" charset="0"/>
              </a:rPr>
            </a:br>
            <a:r>
              <a:rPr lang="en-IN" sz="1600" b="1" i="1" dirty="0">
                <a:latin typeface="Times New Roman" pitchFamily="18" charset="0"/>
                <a:cs typeface="Times New Roman" pitchFamily="18" charset="0"/>
              </a:rPr>
              <a:t>(A Unit of Modern Global Welfare Society)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dirty="0">
                <a:latin typeface="Times New Roman" pitchFamily="18" charset="0"/>
                <a:cs typeface="Times New Roman" pitchFamily="18" charset="0"/>
              </a:rPr>
            </a:b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Village-</a:t>
            </a:r>
            <a:r>
              <a:rPr lang="en-IN" sz="1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Alipur</a:t>
            </a:r>
            <a:r>
              <a:rPr lang="en-IN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IN" sz="1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Ibrahimpur, Near-NH-58, </a:t>
            </a:r>
            <a:r>
              <a:rPr lang="en-IN" sz="1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Bahadrabad</a:t>
            </a:r>
            <a:r>
              <a:rPr lang="en-IN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IN" sz="1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Ibrahimpur</a:t>
            </a:r>
            <a:r>
              <a:rPr lang="en-IN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Road, Bahadrabad, Haridwar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62200"/>
            <a:ext cx="7848600" cy="403860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4" name="Picture 3" descr="C:\Users\Server\Desktop\College 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381000" y="457200"/>
            <a:ext cx="12954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362200"/>
            <a:ext cx="784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33400" y="1676400"/>
            <a:ext cx="8077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Autofit/>
          </a:bodyPr>
          <a:lstStyle/>
          <a:p>
            <a:pPr algn="ctr"/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DROPPED CHEMISTRY.</a:t>
            </a:r>
            <a:b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PRACTICALLY BLEW UP THE LAB IN COLLEGE</a:t>
            </a:r>
            <a:endParaRPr lang="en-IN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1" y="762000"/>
            <a:ext cx="8229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Modern Global Nursing Institute</a:t>
            </a:r>
            <a:endParaRPr lang="en-IN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828800"/>
            <a:ext cx="8153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Autofit/>
          </a:bodyPr>
          <a:lstStyle/>
          <a:p>
            <a:pPr algn="ctr"/>
            <a:r>
              <a:rPr lang="en-US" sz="2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TAKE SOME TIME TO LEARN</a:t>
            </a:r>
            <a:br>
              <a:rPr lang="en-US" sz="2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FIRST AID AND CPR. IT SAVES LIVES, AND IT WORKS</a:t>
            </a:r>
            <a:endParaRPr lang="en-IN" sz="2800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LIBRARY</a:t>
            </a:r>
            <a:endParaRPr lang="en-IN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066800"/>
            <a:ext cx="800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LET US NEVER CONSIDER OURSELVES FINISHED NURSES….</a:t>
            </a:r>
            <a:br>
              <a:rPr lang="en-US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WE MUST BE LEARNING ALL OF OUR LIVES..</a:t>
            </a:r>
            <a:endParaRPr lang="en-IN" sz="28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8153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35691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B.Sc. Nursing:- 4Year Program </a:t>
            </a:r>
          </a:p>
          <a:p>
            <a:pPr marL="109728" indent="0">
              <a:buNone/>
            </a:pPr>
            <a:r>
              <a:rPr lang="en-US" sz="1700" dirty="0" smtClean="0"/>
              <a:t>  (Intermediate Passed With science (PCB) &amp; minimum aggregate of 45% marks)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 Year  – 90,000/-+Exam Fees </a:t>
            </a:r>
          </a:p>
          <a:p>
            <a:pPr marL="109728" indent="0">
              <a:buNone/>
            </a:pPr>
            <a:r>
              <a:rPr lang="en-US" sz="1600" dirty="0" smtClean="0"/>
              <a:t> 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 </a:t>
            </a:r>
            <a:r>
              <a:rPr lang="en-US" sz="1600" dirty="0"/>
              <a:t>Year – </a:t>
            </a:r>
            <a:r>
              <a:rPr lang="en-US" sz="1600" dirty="0" smtClean="0"/>
              <a:t>90,000</a:t>
            </a:r>
            <a:r>
              <a:rPr lang="en-US" sz="1600" dirty="0"/>
              <a:t>/-+Exam Fees </a:t>
            </a:r>
          </a:p>
          <a:p>
            <a:pPr marL="109728" indent="0">
              <a:buNone/>
            </a:pPr>
            <a:r>
              <a:rPr lang="en-US" sz="1600" dirty="0" smtClean="0"/>
              <a:t> 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 </a:t>
            </a:r>
            <a:r>
              <a:rPr lang="en-US" sz="1600" dirty="0"/>
              <a:t>Year – </a:t>
            </a:r>
            <a:r>
              <a:rPr lang="en-US" sz="1600" dirty="0" smtClean="0"/>
              <a:t>90,000</a:t>
            </a:r>
            <a:r>
              <a:rPr lang="en-US" sz="1600" dirty="0"/>
              <a:t>/-+Exam Fees </a:t>
            </a:r>
          </a:p>
          <a:p>
            <a:pPr marL="109728" indent="0">
              <a:buNone/>
            </a:pPr>
            <a:r>
              <a:rPr lang="en-US" sz="1600" dirty="0" smtClean="0"/>
              <a:t>  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 </a:t>
            </a:r>
            <a:r>
              <a:rPr lang="en-US" sz="1600" dirty="0"/>
              <a:t>Year – </a:t>
            </a:r>
            <a:r>
              <a:rPr lang="en-US" sz="1600" dirty="0" smtClean="0"/>
              <a:t>90,000</a:t>
            </a:r>
            <a:r>
              <a:rPr lang="en-US" sz="1600" dirty="0"/>
              <a:t>/-+Exam Fees </a:t>
            </a:r>
            <a:endParaRPr lang="en-US" sz="1600" dirty="0" smtClean="0"/>
          </a:p>
          <a:p>
            <a:pPr marL="109728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GNM</a:t>
            </a:r>
            <a:r>
              <a:rPr lang="en-US" b="1" dirty="0" smtClean="0">
                <a:solidFill>
                  <a:srgbClr val="FF0000"/>
                </a:solidFill>
              </a:rPr>
              <a:t>:- 3Year Program</a:t>
            </a:r>
          </a:p>
          <a:p>
            <a:pPr marL="109728" indent="0">
              <a:buNone/>
            </a:pPr>
            <a:r>
              <a:rPr lang="en-US" sz="1700" dirty="0" smtClean="0"/>
              <a:t>  (Intermediate Passed with English and minimum of 40% aggregate marks)</a:t>
            </a:r>
            <a:endParaRPr lang="en-US" sz="1700" dirty="0"/>
          </a:p>
          <a:p>
            <a:pPr marL="109728" indent="0">
              <a:buNone/>
            </a:pPr>
            <a:r>
              <a:rPr lang="en-US" dirty="0" smtClean="0"/>
              <a:t> </a:t>
            </a:r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 </a:t>
            </a:r>
            <a:r>
              <a:rPr lang="en-US" sz="1600" dirty="0"/>
              <a:t>Year – </a:t>
            </a:r>
            <a:r>
              <a:rPr lang="en-US" sz="1600" dirty="0" smtClean="0"/>
              <a:t>75,000</a:t>
            </a:r>
            <a:r>
              <a:rPr lang="en-US" sz="1600" dirty="0"/>
              <a:t>/-+Exam Fees </a:t>
            </a:r>
          </a:p>
          <a:p>
            <a:pPr marL="109728" indent="0">
              <a:buNone/>
            </a:pPr>
            <a:r>
              <a:rPr lang="en-US" sz="1600" dirty="0"/>
              <a:t>  2</a:t>
            </a:r>
            <a:r>
              <a:rPr lang="en-US" sz="1600" baseline="30000" dirty="0"/>
              <a:t>nd</a:t>
            </a:r>
            <a:r>
              <a:rPr lang="en-US" sz="1600" dirty="0"/>
              <a:t>  Year – </a:t>
            </a:r>
            <a:r>
              <a:rPr lang="en-US" sz="1600" dirty="0" smtClean="0"/>
              <a:t>65,000</a:t>
            </a:r>
            <a:r>
              <a:rPr lang="en-US" sz="1600" dirty="0"/>
              <a:t>/-+Exam Fees </a:t>
            </a:r>
          </a:p>
          <a:p>
            <a:pPr marL="109728" indent="0">
              <a:buNone/>
            </a:pPr>
            <a:r>
              <a:rPr lang="en-US" sz="1600" dirty="0"/>
              <a:t>  3</a:t>
            </a:r>
            <a:r>
              <a:rPr lang="en-US" sz="1600" baseline="30000" dirty="0"/>
              <a:t>rd</a:t>
            </a:r>
            <a:r>
              <a:rPr lang="en-US" sz="1600" dirty="0"/>
              <a:t>  Year – </a:t>
            </a:r>
            <a:r>
              <a:rPr lang="en-US" sz="1600" dirty="0" smtClean="0"/>
              <a:t>65,000</a:t>
            </a:r>
            <a:r>
              <a:rPr lang="en-US" sz="1600" dirty="0"/>
              <a:t>/-+Exam Fees </a:t>
            </a:r>
            <a:endParaRPr lang="en-US" sz="1600" dirty="0" smtClean="0"/>
          </a:p>
          <a:p>
            <a:pPr marL="109728" indent="0">
              <a:buNone/>
            </a:pPr>
            <a:endParaRPr lang="en-US" sz="1600" b="1" dirty="0"/>
          </a:p>
          <a:p>
            <a:pPr marL="109728" indent="0">
              <a:buNone/>
            </a:pPr>
            <a:r>
              <a:rPr lang="en-US" b="1" smtClean="0">
                <a:solidFill>
                  <a:srgbClr val="FF0000"/>
                </a:solidFill>
              </a:rPr>
              <a:t>  P.B.B.Sc</a:t>
            </a:r>
            <a:r>
              <a:rPr lang="en-US" b="1" dirty="0" smtClean="0">
                <a:solidFill>
                  <a:srgbClr val="FF0000"/>
                </a:solidFill>
              </a:rPr>
              <a:t>.:- 2Year Program </a:t>
            </a:r>
          </a:p>
          <a:p>
            <a:pPr marL="109728" indent="0">
              <a:buNone/>
            </a:pPr>
            <a:r>
              <a:rPr lang="en-US" sz="1600" dirty="0" smtClean="0"/>
              <a:t>  (GNM Passed Student)</a:t>
            </a:r>
          </a:p>
          <a:p>
            <a:pPr marL="109728" indent="0">
              <a:buNone/>
            </a:pPr>
            <a:r>
              <a:rPr lang="en-US" sz="1600" dirty="0" smtClean="0"/>
              <a:t>  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 </a:t>
            </a:r>
            <a:r>
              <a:rPr lang="en-US" sz="1600" dirty="0"/>
              <a:t>Year </a:t>
            </a:r>
            <a:r>
              <a:rPr lang="en-US" sz="1600" dirty="0" smtClean="0"/>
              <a:t> – 90,000</a:t>
            </a:r>
            <a:r>
              <a:rPr lang="en-US" sz="1600" dirty="0"/>
              <a:t>/-+Exam Fees </a:t>
            </a:r>
          </a:p>
          <a:p>
            <a:pPr marL="109728" indent="0">
              <a:buNone/>
            </a:pPr>
            <a:r>
              <a:rPr lang="en-US" sz="1600" dirty="0" smtClean="0"/>
              <a:t> 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 </a:t>
            </a:r>
            <a:r>
              <a:rPr lang="en-US" sz="1600" dirty="0"/>
              <a:t>Year – </a:t>
            </a:r>
            <a:r>
              <a:rPr lang="en-US" sz="1600" dirty="0" smtClean="0"/>
              <a:t>90,000</a:t>
            </a:r>
            <a:r>
              <a:rPr lang="en-US" sz="1600" dirty="0"/>
              <a:t>/-+Exam Fees </a:t>
            </a:r>
            <a:endParaRPr lang="en-US" sz="1600" dirty="0" smtClean="0"/>
          </a:p>
          <a:p>
            <a:pPr marL="109728" indent="0">
              <a:buNone/>
            </a:pPr>
            <a:endParaRPr lang="en-US" sz="1600" dirty="0" smtClean="0"/>
          </a:p>
          <a:p>
            <a:pPr marL="109728" indent="0">
              <a:buNone/>
            </a:pPr>
            <a:r>
              <a:rPr lang="en-US" sz="1900" b="1" dirty="0" smtClean="0"/>
              <a:t>Hostel Fees (Only for Girls)- 5,500/- per months </a:t>
            </a:r>
            <a:endParaRPr lang="en-US" sz="1900" b="1" dirty="0"/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Nursing Course Fees Details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43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815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43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VISION</a:t>
            </a:r>
            <a:r>
              <a:rPr lang="en-US" sz="3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IN" sz="3900" dirty="0" smtClean="0">
                <a:latin typeface="Times New Roman" pitchFamily="18" charset="0"/>
                <a:cs typeface="Times New Roman" pitchFamily="18" charset="0"/>
              </a:rPr>
              <a:t>  To </a:t>
            </a:r>
            <a:r>
              <a:rPr lang="en-IN" sz="3900" dirty="0">
                <a:latin typeface="Times New Roman" pitchFamily="18" charset="0"/>
                <a:cs typeface="Times New Roman" pitchFamily="18" charset="0"/>
              </a:rPr>
              <a:t>be recognized as a leading model of institution offering excellence in quality of nursing  education to promote research activities and turning out intellectually enlightened, morally upright, emotionally balanced and socially committed health care professionals.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Autofit/>
          </a:bodyPr>
          <a:lstStyle/>
          <a:p>
            <a:pPr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MODERN </a:t>
            </a: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GLOBAL NURSING INSTITUTE</a:t>
            </a:r>
            <a:r>
              <a:rPr lang="en-IN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(A Unit of Modern Global Welfare Society)	</a:t>
            </a:r>
            <a:r>
              <a:rPr lang="en-IN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Village-Alipur- Ibrahimpur, Near-NH-58, Bahadrabad-Ibrahimpur Road, Bahadrabad, Haridwar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b="1" dirty="0">
                <a:latin typeface="Times New Roman" pitchFamily="18" charset="0"/>
                <a:cs typeface="Times New Roman" pitchFamily="18" charset="0"/>
              </a:rPr>
            </a:b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escription: C:\Users\Server\Desktop\College 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685800" y="304800"/>
            <a:ext cx="1143000" cy="7620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To enhances the individual student to become a good leader and self-motivator in professional practice of nursing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To create, empowered, committed, compassionate and skilful healthcare providers who make a difference in building a healthy family, community and nation.</a:t>
            </a:r>
          </a:p>
          <a:p>
            <a:pPr>
              <a:buFont typeface="Wingdings" pitchFamily="2" charset="2"/>
              <a:buChar char="Ø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To promote learning that stimulates learners to reach their full potential through out their life.</a:t>
            </a:r>
          </a:p>
          <a:p>
            <a:pPr>
              <a:buFont typeface="Wingdings" pitchFamily="2" charset="2"/>
              <a:buChar char="Ø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To foster innovative research that will benefit the humanity and improve the nursing standards.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MISSION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COURSE  OFFERED :-</a:t>
            </a:r>
          </a:p>
          <a:p>
            <a:pPr>
              <a:buNone/>
            </a:pPr>
            <a:endParaRPr lang="en-US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G.N.M. (3 YEAR )</a:t>
            </a:r>
          </a:p>
          <a:p>
            <a:pP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BASIC B.Sc. NURSING (4 YEARS)</a:t>
            </a:r>
          </a:p>
          <a:p>
            <a:pP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POST BASIC B.Sc. NURSING (2 YEARS)</a:t>
            </a:r>
          </a:p>
          <a:p>
            <a:pPr marL="109728" indent="0">
              <a:buNone/>
            </a:pP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Approved by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Uttarakhand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Government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&amp;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Uttarakhand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Nurses &amp; Midwives Council,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Dehradun</a:t>
            </a:r>
          </a:p>
          <a:p>
            <a:pPr marL="109728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Affiliated to:-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Hemwati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Bahuguna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Medical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Education University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Dehradun &amp;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Uttarakhand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State Medical Faculty, Dehradun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" y="228600"/>
            <a:ext cx="8229600" cy="3349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219200"/>
            <a:ext cx="3886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4114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PEDIATRIC LAB &amp; OBG LAB</a:t>
            </a:r>
            <a:endParaRPr lang="en-IN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0772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52600"/>
            <a:ext cx="411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752600"/>
            <a:ext cx="4038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>
            <a:noAutofit/>
          </a:bodyPr>
          <a:lstStyle/>
          <a:p>
            <a:pPr algn="ctr"/>
            <a:r>
              <a:rPr lang="en-IN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When you're a NURSE, you know that every day you will touch a life or a life will touch YOURS</a:t>
            </a:r>
            <a:endParaRPr lang="en-IN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133600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" y="152400"/>
            <a:ext cx="90582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371600"/>
            <a:ext cx="8305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FUNDAMENTAL  LAB</a:t>
            </a:r>
            <a:endParaRPr lang="en-IN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189</TotalTime>
  <Words>347</Words>
  <Application>Microsoft Office PowerPoint</Application>
  <PresentationFormat>On-screen Show (4:3)</PresentationFormat>
  <Paragraphs>47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               MODERN GLOBAL NURSING INSTITUTE (A Unit of Modern Global Welfare Society)                   Village-Alipur- Ibrahimpur, Near-NH-58, Bahadrabad-  Ibrahimpur Road, Bahadrabad, Haridwar </vt:lpstr>
      <vt:lpstr>   MODERN GLOBAL NURSING INSTITUTE  (A Unit of Modern Global Welfare Society)  Village-Alipur- Ibrahimpur, Near-NH-58, Bahadrabad-Ibrahimpur Road, Bahadrabad, Haridwar </vt:lpstr>
      <vt:lpstr>MISSION</vt:lpstr>
      <vt:lpstr>PowerPoint Presentation</vt:lpstr>
      <vt:lpstr>PEDIATRIC LAB &amp; OBG LAB</vt:lpstr>
      <vt:lpstr>PowerPoint Presentation</vt:lpstr>
      <vt:lpstr>When you're a NURSE, you know that every day you will touch a life or a life will touch YOURS</vt:lpstr>
      <vt:lpstr>PowerPoint Presentation</vt:lpstr>
      <vt:lpstr>FUNDAMENTAL  LAB</vt:lpstr>
      <vt:lpstr>I DROPPED CHEMISTRY. I PRACTICALLY BLEW UP THE LAB IN COLLEGE</vt:lpstr>
      <vt:lpstr>Modern Global Nursing Institute</vt:lpstr>
      <vt:lpstr>TAKE SOME TIME TO LEARN FIRST AID AND CPR. IT SAVES LIVES, AND IT WORKS</vt:lpstr>
      <vt:lpstr>LIBRARY</vt:lpstr>
      <vt:lpstr>LET US NEVER CONSIDER OURSELVES FINISHED NURSES…. WE MUST BE LEARNING ALL OF OUR LIVES..</vt:lpstr>
      <vt:lpstr>Nursing Course Fees Details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 GLOBAL NURSING INSTITUTE</dc:title>
  <dc:creator>pc</dc:creator>
  <cp:lastModifiedBy>DELL</cp:lastModifiedBy>
  <cp:revision>25</cp:revision>
  <dcterms:created xsi:type="dcterms:W3CDTF">2026-07-24T06:41:30Z</dcterms:created>
  <dcterms:modified xsi:type="dcterms:W3CDTF">2026-07-30T07:08:46Z</dcterms:modified>
</cp:coreProperties>
</file>